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8" r:id="rId3"/>
  </p:sldMasterIdLst>
  <p:notesMasterIdLst>
    <p:notesMasterId r:id="rId42"/>
  </p:notesMasterIdLst>
  <p:sldIdLst>
    <p:sldId id="614" r:id="rId4"/>
    <p:sldId id="343" r:id="rId5"/>
    <p:sldId id="665" r:id="rId6"/>
    <p:sldId id="666" r:id="rId7"/>
    <p:sldId id="667" r:id="rId8"/>
    <p:sldId id="349" r:id="rId9"/>
    <p:sldId id="361" r:id="rId10"/>
    <p:sldId id="373" r:id="rId11"/>
    <p:sldId id="291" r:id="rId12"/>
    <p:sldId id="592" r:id="rId13"/>
    <p:sldId id="594" r:id="rId14"/>
    <p:sldId id="593" r:id="rId15"/>
    <p:sldId id="599" r:id="rId16"/>
    <p:sldId id="600" r:id="rId17"/>
    <p:sldId id="603" r:id="rId18"/>
    <p:sldId id="604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68" r:id="rId27"/>
    <p:sldId id="286" r:id="rId28"/>
    <p:sldId id="596" r:id="rId29"/>
    <p:sldId id="597" r:id="rId30"/>
    <p:sldId id="669" r:id="rId31"/>
    <p:sldId id="605" r:id="rId32"/>
    <p:sldId id="670" r:id="rId33"/>
    <p:sldId id="615" r:id="rId34"/>
    <p:sldId id="601" r:id="rId35"/>
    <p:sldId id="288" r:id="rId36"/>
    <p:sldId id="616" r:id="rId37"/>
    <p:sldId id="617" r:id="rId38"/>
    <p:sldId id="622" r:id="rId39"/>
    <p:sldId id="271" r:id="rId40"/>
    <p:sldId id="27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CC2D7F-DD36-4E6C-8C0B-8CBDCD5FB454}" v="407" dt="2022-03-04T16:56:00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6791" autoAdjust="0"/>
  </p:normalViewPr>
  <p:slideViewPr>
    <p:cSldViewPr snapToGrid="0">
      <p:cViewPr varScale="1">
        <p:scale>
          <a:sx n="128" d="100"/>
          <a:sy n="128" d="100"/>
        </p:scale>
        <p:origin x="13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70CC2D7F-DD36-4E6C-8C0B-8CBDCD5FB454}"/>
    <pc:docChg chg="undo custSel addSld delSld modSld sldOrd addMainMaster delMainMaster">
      <pc:chgData name="Rob Sewell" userId="c802df42025d5e1f" providerId="LiveId" clId="{70CC2D7F-DD36-4E6C-8C0B-8CBDCD5FB454}" dt="2022-03-04T16:56:00.258" v="1031" actId="1076"/>
      <pc:docMkLst>
        <pc:docMk/>
      </pc:docMkLst>
      <pc:sldChg chg="add del">
        <pc:chgData name="Rob Sewell" userId="c802df42025d5e1f" providerId="LiveId" clId="{70CC2D7F-DD36-4E6C-8C0B-8CBDCD5FB454}" dt="2022-03-04T12:49:20.381" v="147" actId="47"/>
        <pc:sldMkLst>
          <pc:docMk/>
          <pc:sldMk cId="269063154" sldId="256"/>
        </pc:sldMkLst>
      </pc:sldChg>
      <pc:sldChg chg="addSp delSp modSp add del setBg">
        <pc:chgData name="Rob Sewell" userId="c802df42025d5e1f" providerId="LiveId" clId="{70CC2D7F-DD36-4E6C-8C0B-8CBDCD5FB454}" dt="2022-03-04T15:10:03.216" v="963" actId="1076"/>
        <pc:sldMkLst>
          <pc:docMk/>
          <pc:sldMk cId="4163820168" sldId="270"/>
        </pc:sldMkLst>
        <pc:picChg chg="add mod">
          <ac:chgData name="Rob Sewell" userId="c802df42025d5e1f" providerId="LiveId" clId="{70CC2D7F-DD36-4E6C-8C0B-8CBDCD5FB454}" dt="2022-03-04T15:10:03.216" v="963" actId="1076"/>
          <ac:picMkLst>
            <pc:docMk/>
            <pc:sldMk cId="4163820168" sldId="270"/>
            <ac:picMk id="6" creationId="{DCED2D22-C6C8-4567-A19E-F5D23A32DAD3}"/>
          </ac:picMkLst>
        </pc:picChg>
        <pc:picChg chg="del">
          <ac:chgData name="Rob Sewell" userId="c802df42025d5e1f" providerId="LiveId" clId="{70CC2D7F-DD36-4E6C-8C0B-8CBDCD5FB454}" dt="2022-03-04T15:08:58.401" v="961" actId="478"/>
          <ac:picMkLst>
            <pc:docMk/>
            <pc:sldMk cId="4163820168" sldId="270"/>
            <ac:picMk id="1026" creationId="{897F27FB-0C42-49A1-AC56-9FD62E96935D}"/>
          </ac:picMkLst>
        </pc:picChg>
      </pc:sldChg>
      <pc:sldChg chg="del">
        <pc:chgData name="Rob Sewell" userId="c802df42025d5e1f" providerId="LiveId" clId="{70CC2D7F-DD36-4E6C-8C0B-8CBDCD5FB454}" dt="2022-03-04T15:08:07.356" v="958" actId="47"/>
        <pc:sldMkLst>
          <pc:docMk/>
          <pc:sldMk cId="4147351338" sldId="285"/>
        </pc:sldMkLst>
      </pc:sldChg>
      <pc:sldChg chg="del">
        <pc:chgData name="Rob Sewell" userId="c802df42025d5e1f" providerId="LiveId" clId="{70CC2D7F-DD36-4E6C-8C0B-8CBDCD5FB454}" dt="2022-03-04T15:08:07.356" v="958" actId="47"/>
        <pc:sldMkLst>
          <pc:docMk/>
          <pc:sldMk cId="188231363" sldId="29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486348467" sldId="312"/>
        </pc:sldMkLst>
      </pc:sldChg>
      <pc:sldChg chg="addSp delSp modSp del mod">
        <pc:chgData name="Rob Sewell" userId="c802df42025d5e1f" providerId="LiveId" clId="{70CC2D7F-DD36-4E6C-8C0B-8CBDCD5FB454}" dt="2022-03-04T12:49:18.578" v="146" actId="47"/>
        <pc:sldMkLst>
          <pc:docMk/>
          <pc:sldMk cId="2631945306" sldId="329"/>
        </pc:sldMkLst>
        <pc:spChg chg="add del">
          <ac:chgData name="Rob Sewell" userId="c802df42025d5e1f" providerId="LiveId" clId="{70CC2D7F-DD36-4E6C-8C0B-8CBDCD5FB454}" dt="2022-03-04T12:38:43.532" v="46" actId="11529"/>
          <ac:spMkLst>
            <pc:docMk/>
            <pc:sldMk cId="2631945306" sldId="329"/>
            <ac:spMk id="2" creationId="{8C83DBEC-519A-47C5-B460-48C050ECFAF9}"/>
          </ac:spMkLst>
        </pc:spChg>
        <pc:spChg chg="mod">
          <ac:chgData name="Rob Sewell" userId="c802df42025d5e1f" providerId="LiveId" clId="{70CC2D7F-DD36-4E6C-8C0B-8CBDCD5FB454}" dt="2022-03-04T12:22:48.390" v="39" actId="20577"/>
          <ac:spMkLst>
            <pc:docMk/>
            <pc:sldMk cId="2631945306" sldId="329"/>
            <ac:spMk id="9" creationId="{859341DD-E3D0-8A48-8284-8EF6933ED0BD}"/>
          </ac:spMkLst>
        </pc:spChg>
        <pc:picChg chg="mod">
          <ac:chgData name="Rob Sewell" userId="c802df42025d5e1f" providerId="LiveId" clId="{70CC2D7F-DD36-4E6C-8C0B-8CBDCD5FB454}" dt="2022-03-04T12:36:12.819" v="43" actId="1076"/>
          <ac:picMkLst>
            <pc:docMk/>
            <pc:sldMk cId="2631945306" sldId="329"/>
            <ac:picMk id="3" creationId="{AFB66943-7294-4E4C-B3C6-B5732CEFE1D0}"/>
          </ac:picMkLst>
        </pc:picChg>
        <pc:picChg chg="add mod modCrop">
          <ac:chgData name="Rob Sewell" userId="c802df42025d5e1f" providerId="LiveId" clId="{70CC2D7F-DD36-4E6C-8C0B-8CBDCD5FB454}" dt="2022-03-04T12:39:10.689" v="50" actId="14100"/>
          <ac:picMkLst>
            <pc:docMk/>
            <pc:sldMk cId="2631945306" sldId="329"/>
            <ac:picMk id="18" creationId="{143570A2-4AC9-44F0-9FDC-7BEBE11F09FD}"/>
          </ac:picMkLst>
        </pc:picChg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415878817" sldId="330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416402525" sldId="331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263184670" sldId="333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896154892" sldId="33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4063039156" sldId="336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4178402754" sldId="33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933383890" sldId="33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949534059" sldId="342"/>
        </pc:sldMkLst>
      </pc:sldChg>
      <pc:sldChg chg="delSp modSp mod">
        <pc:chgData name="Rob Sewell" userId="c802df42025d5e1f" providerId="LiveId" clId="{70CC2D7F-DD36-4E6C-8C0B-8CBDCD5FB454}" dt="2022-03-04T12:22:21.839" v="18" actId="21"/>
        <pc:sldMkLst>
          <pc:docMk/>
          <pc:sldMk cId="1798507772" sldId="343"/>
        </pc:sldMkLst>
        <pc:spChg chg="mod">
          <ac:chgData name="Rob Sewell" userId="c802df42025d5e1f" providerId="LiveId" clId="{70CC2D7F-DD36-4E6C-8C0B-8CBDCD5FB454}" dt="2022-03-04T12:22:07.733" v="15" actId="27636"/>
          <ac:spMkLst>
            <pc:docMk/>
            <pc:sldMk cId="1798507772" sldId="343"/>
            <ac:spMk id="9" creationId="{5A2F3A73-8FF6-46BA-BFFB-E33A5CB0ECA6}"/>
          </ac:spMkLst>
        </pc:spChg>
        <pc:spChg chg="mod">
          <ac:chgData name="Rob Sewell" userId="c802df42025d5e1f" providerId="LiveId" clId="{70CC2D7F-DD36-4E6C-8C0B-8CBDCD5FB454}" dt="2022-03-04T12:22:15.915" v="17" actId="404"/>
          <ac:spMkLst>
            <pc:docMk/>
            <pc:sldMk cId="1798507772" sldId="343"/>
            <ac:spMk id="10" creationId="{731BD1B0-2386-483E-B2A0-2D3683A15F79}"/>
          </ac:spMkLst>
        </pc:spChg>
        <pc:spChg chg="del">
          <ac:chgData name="Rob Sewell" userId="c802df42025d5e1f" providerId="LiveId" clId="{70CC2D7F-DD36-4E6C-8C0B-8CBDCD5FB454}" dt="2022-03-04T12:22:21.839" v="18" actId="21"/>
          <ac:spMkLst>
            <pc:docMk/>
            <pc:sldMk cId="1798507772" sldId="343"/>
            <ac:spMk id="11" creationId="{EEA1C7AD-8A98-4EC2-AF8B-FE11ED6D51AB}"/>
          </ac:spMkLst>
        </pc:spChg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984146218" sldId="34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382633008" sldId="34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63472063" sldId="34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241566494" sldId="35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538030356" sldId="35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846350901" sldId="35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84270275" sldId="35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623986706" sldId="35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60956707" sldId="36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98933664" sldId="36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66456133" sldId="36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548758235" sldId="36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408696810" sldId="36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912555700" sldId="37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24302944" sldId="37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815492694" sldId="37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077357051" sldId="37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191624437" sldId="37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92729578" sldId="37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186546036" sldId="38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543081912" sldId="38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214731589" sldId="38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234154208" sldId="389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119225145" sldId="390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052118458" sldId="39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155924447" sldId="393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878846172" sldId="39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222667769" sldId="395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3320889873" sldId="39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476556840" sldId="400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129711431" sldId="402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827004618" sldId="404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741210134" sldId="405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505618914" sldId="406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696689598" sldId="407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024894401" sldId="408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680108839" sldId="411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148338316" sldId="413"/>
        </pc:sldMkLst>
      </pc:sldChg>
      <pc:sldChg chg="del">
        <pc:chgData name="Rob Sewell" userId="c802df42025d5e1f" providerId="LiveId" clId="{70CC2D7F-DD36-4E6C-8C0B-8CBDCD5FB454}" dt="2022-03-04T12:49:41.105" v="148" actId="47"/>
        <pc:sldMkLst>
          <pc:docMk/>
          <pc:sldMk cId="2436670464" sldId="41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008276466" sldId="41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92941814" sldId="42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625273057" sldId="42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437652026" sldId="42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5627947" sldId="42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08595199" sldId="43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281021561" sldId="43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27069466" sldId="43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522463414" sldId="43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715791740" sldId="43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52375016" sldId="43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610033653" sldId="44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0962863" sldId="44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930272331" sldId="44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78623473" sldId="44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450897045" sldId="44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46172602" sldId="44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76100081" sldId="44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024046322" sldId="44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79308652" sldId="44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357414831" sldId="44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47708619" sldId="45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890252218" sldId="45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27997587" sldId="46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69255051" sldId="46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137177677" sldId="46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90360859" sldId="46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947516394" sldId="46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06664943" sldId="46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617459583" sldId="46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986919636" sldId="47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921574284" sldId="472"/>
        </pc:sldMkLst>
      </pc:sldChg>
      <pc:sldChg chg="addSp delSp modSp mod addAnim delAnim">
        <pc:chgData name="Rob Sewell" userId="c802df42025d5e1f" providerId="LiveId" clId="{70CC2D7F-DD36-4E6C-8C0B-8CBDCD5FB454}" dt="2022-03-04T15:32:06.592" v="1022" actId="1076"/>
        <pc:sldMkLst>
          <pc:docMk/>
          <pc:sldMk cId="1827867882" sldId="610"/>
        </pc:sldMkLst>
        <pc:spChg chg="mod">
          <ac:chgData name="Rob Sewell" userId="c802df42025d5e1f" providerId="LiveId" clId="{70CC2D7F-DD36-4E6C-8C0B-8CBDCD5FB454}" dt="2022-03-04T15:12:25.495" v="984" actId="20577"/>
          <ac:spMkLst>
            <pc:docMk/>
            <pc:sldMk cId="1827867882" sldId="610"/>
            <ac:spMk id="55" creationId="{9A2BFAA7-AEDA-4D94-B4EE-579B32315465}"/>
          </ac:spMkLst>
        </pc:spChg>
        <pc:picChg chg="add mod">
          <ac:chgData name="Rob Sewell" userId="c802df42025d5e1f" providerId="LiveId" clId="{70CC2D7F-DD36-4E6C-8C0B-8CBDCD5FB454}" dt="2022-03-04T15:27:46.964" v="989" actId="1076"/>
          <ac:picMkLst>
            <pc:docMk/>
            <pc:sldMk cId="1827867882" sldId="610"/>
            <ac:picMk id="3" creationId="{8F3D18D9-CF47-4C29-8998-BFBF74ACC0DC}"/>
          </ac:picMkLst>
        </pc:picChg>
        <pc:picChg chg="del">
          <ac:chgData name="Rob Sewell" userId="c802df42025d5e1f" providerId="LiveId" clId="{70CC2D7F-DD36-4E6C-8C0B-8CBDCD5FB454}" dt="2022-03-04T15:27:33.557" v="985" actId="478"/>
          <ac:picMkLst>
            <pc:docMk/>
            <pc:sldMk cId="1827867882" sldId="610"/>
            <ac:picMk id="6" creationId="{3329898A-AC42-42BF-9B16-CDA749999377}"/>
          </ac:picMkLst>
        </pc:picChg>
        <pc:picChg chg="del">
          <ac:chgData name="Rob Sewell" userId="c802df42025d5e1f" providerId="LiveId" clId="{70CC2D7F-DD36-4E6C-8C0B-8CBDCD5FB454}" dt="2022-03-04T15:12:09.714" v="972" actId="478"/>
          <ac:picMkLst>
            <pc:docMk/>
            <pc:sldMk cId="1827867882" sldId="610"/>
            <ac:picMk id="7" creationId="{40F7BC8D-0C8E-4AD5-86C6-52E8493D3B21}"/>
          </ac:picMkLst>
        </pc:picChg>
        <pc:picChg chg="del">
          <ac:chgData name="Rob Sewell" userId="c802df42025d5e1f" providerId="LiveId" clId="{70CC2D7F-DD36-4E6C-8C0B-8CBDCD5FB454}" dt="2022-03-04T15:10:15.687" v="964" actId="478"/>
          <ac:picMkLst>
            <pc:docMk/>
            <pc:sldMk cId="1827867882" sldId="610"/>
            <ac:picMk id="8" creationId="{E2FC8663-0587-415E-9A69-676BB4E7B1A5}"/>
          </ac:picMkLst>
        </pc:picChg>
        <pc:picChg chg="add del">
          <ac:chgData name="Rob Sewell" userId="c802df42025d5e1f" providerId="LiveId" clId="{70CC2D7F-DD36-4E6C-8C0B-8CBDCD5FB454}" dt="2022-03-04T15:11:07.247" v="967" actId="478"/>
          <ac:picMkLst>
            <pc:docMk/>
            <pc:sldMk cId="1827867882" sldId="610"/>
            <ac:picMk id="9" creationId="{ACEC0E0F-286F-4C27-8764-CC689DD74F15}"/>
          </ac:picMkLst>
        </pc:picChg>
        <pc:picChg chg="del">
          <ac:chgData name="Rob Sewell" userId="c802df42025d5e1f" providerId="LiveId" clId="{70CC2D7F-DD36-4E6C-8C0B-8CBDCD5FB454}" dt="2022-03-04T15:31:15.386" v="1005" actId="478"/>
          <ac:picMkLst>
            <pc:docMk/>
            <pc:sldMk cId="1827867882" sldId="610"/>
            <ac:picMk id="10" creationId="{F9F6A810-C595-4963-B0E8-EABE07BBCD88}"/>
          </ac:picMkLst>
        </pc:picChg>
        <pc:picChg chg="add mod">
          <ac:chgData name="Rob Sewell" userId="c802df42025d5e1f" providerId="LiveId" clId="{70CC2D7F-DD36-4E6C-8C0B-8CBDCD5FB454}" dt="2022-03-04T15:32:01.978" v="1021" actId="1076"/>
          <ac:picMkLst>
            <pc:docMk/>
            <pc:sldMk cId="1827867882" sldId="610"/>
            <ac:picMk id="13" creationId="{F636FF0F-2684-463F-930A-C543437B474F}"/>
          </ac:picMkLst>
        </pc:picChg>
        <pc:picChg chg="add mod modCrop">
          <ac:chgData name="Rob Sewell" userId="c802df42025d5e1f" providerId="LiveId" clId="{70CC2D7F-DD36-4E6C-8C0B-8CBDCD5FB454}" dt="2022-03-04T15:28:31.495" v="1003" actId="1076"/>
          <ac:picMkLst>
            <pc:docMk/>
            <pc:sldMk cId="1827867882" sldId="610"/>
            <ac:picMk id="16" creationId="{8A304677-60AA-4ACD-B77A-6F894FA62506}"/>
          </ac:picMkLst>
        </pc:picChg>
        <pc:picChg chg="add mod modCrop">
          <ac:chgData name="Rob Sewell" userId="c802df42025d5e1f" providerId="LiveId" clId="{70CC2D7F-DD36-4E6C-8C0B-8CBDCD5FB454}" dt="2022-03-04T15:32:06.592" v="1022" actId="1076"/>
          <ac:picMkLst>
            <pc:docMk/>
            <pc:sldMk cId="1827867882" sldId="610"/>
            <ac:picMk id="18" creationId="{ECE4A499-3204-426D-99A0-3E6163419DAD}"/>
          </ac:picMkLst>
        </pc:picChg>
      </pc:sldChg>
      <pc:sldChg chg="delSp del mod delAnim">
        <pc:chgData name="Rob Sewell" userId="c802df42025d5e1f" providerId="LiveId" clId="{70CC2D7F-DD36-4E6C-8C0B-8CBDCD5FB454}" dt="2022-03-04T15:07:16.089" v="957" actId="2696"/>
        <pc:sldMkLst>
          <pc:docMk/>
          <pc:sldMk cId="2775891729" sldId="612"/>
        </pc:sldMkLst>
        <pc:picChg chg="del">
          <ac:chgData name="Rob Sewell" userId="c802df42025d5e1f" providerId="LiveId" clId="{70CC2D7F-DD36-4E6C-8C0B-8CBDCD5FB454}" dt="2022-03-04T15:07:12.390" v="956" actId="478"/>
          <ac:picMkLst>
            <pc:docMk/>
            <pc:sldMk cId="2775891729" sldId="612"/>
            <ac:picMk id="7" creationId="{9F462BCE-3E5A-4279-833E-A7482DAE68D7}"/>
          </ac:picMkLst>
        </pc:picChg>
      </pc:sldChg>
      <pc:sldChg chg="del">
        <pc:chgData name="Rob Sewell" userId="c802df42025d5e1f" providerId="LiveId" clId="{70CC2D7F-DD36-4E6C-8C0B-8CBDCD5FB454}" dt="2022-03-04T15:08:07.356" v="958" actId="47"/>
        <pc:sldMkLst>
          <pc:docMk/>
          <pc:sldMk cId="830955334" sldId="61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73433655" sldId="614"/>
        </pc:sldMkLst>
      </pc:sldChg>
      <pc:sldChg chg="addSp delSp modSp del mod ord setBg modClrScheme modAnim chgLayout">
        <pc:chgData name="Rob Sewell" userId="c802df42025d5e1f" providerId="LiveId" clId="{70CC2D7F-DD36-4E6C-8C0B-8CBDCD5FB454}" dt="2022-03-04T13:57:02.533" v="775" actId="1076"/>
        <pc:sldMkLst>
          <pc:docMk/>
          <pc:sldMk cId="3455239960" sldId="614"/>
        </pc:sldMkLst>
        <pc:spChg chg="add del mod ord">
          <ac:chgData name="Rob Sewell" userId="c802df42025d5e1f" providerId="LiveId" clId="{70CC2D7F-DD36-4E6C-8C0B-8CBDCD5FB454}" dt="2022-03-04T12:53:21.566" v="155" actId="700"/>
          <ac:spMkLst>
            <pc:docMk/>
            <pc:sldMk cId="3455239960" sldId="614"/>
            <ac:spMk id="2" creationId="{5DBDEAF5-9265-44A0-8A2C-5B599E607226}"/>
          </ac:spMkLst>
        </pc:spChg>
        <pc:spChg chg="add del mod ord">
          <ac:chgData name="Rob Sewell" userId="c802df42025d5e1f" providerId="LiveId" clId="{70CC2D7F-DD36-4E6C-8C0B-8CBDCD5FB454}" dt="2022-03-04T12:53:21.566" v="155" actId="700"/>
          <ac:spMkLst>
            <pc:docMk/>
            <pc:sldMk cId="3455239960" sldId="614"/>
            <ac:spMk id="3" creationId="{86AA7E44-3312-4EE1-BE31-EC5E7134BBE6}"/>
          </ac:spMkLst>
        </pc:spChg>
        <pc:spChg chg="mod">
          <ac:chgData name="Rob Sewell" userId="c802df42025d5e1f" providerId="LiveId" clId="{70CC2D7F-DD36-4E6C-8C0B-8CBDCD5FB454}" dt="2022-03-04T13:57:02.533" v="775" actId="1076"/>
          <ac:spMkLst>
            <pc:docMk/>
            <pc:sldMk cId="3455239960" sldId="614"/>
            <ac:spMk id="4" creationId="{D403EC4B-2266-42A6-B227-2281EB8CBB7A}"/>
          </ac:spMkLst>
        </pc:spChg>
        <pc:picChg chg="add del mod">
          <ac:chgData name="Rob Sewell" userId="c802df42025d5e1f" providerId="LiveId" clId="{70CC2D7F-DD36-4E6C-8C0B-8CBDCD5FB454}" dt="2022-03-04T12:54:51.382" v="159" actId="21"/>
          <ac:picMkLst>
            <pc:docMk/>
            <pc:sldMk cId="3455239960" sldId="614"/>
            <ac:picMk id="3" creationId="{919102BF-4725-4712-A4A2-4C5C05DDB49E}"/>
          </ac:picMkLst>
        </pc:picChg>
        <pc:picChg chg="add mod">
          <ac:chgData name="Rob Sewell" userId="c802df42025d5e1f" providerId="LiveId" clId="{70CC2D7F-DD36-4E6C-8C0B-8CBDCD5FB454}" dt="2022-03-04T13:03:43.169" v="185" actId="1076"/>
          <ac:picMkLst>
            <pc:docMk/>
            <pc:sldMk cId="3455239960" sldId="614"/>
            <ac:picMk id="3" creationId="{DD7B7274-AA8E-47DE-B192-19ADFB8E6137}"/>
          </ac:picMkLst>
        </pc:picChg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342602513" sldId="61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385406134" sldId="61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3291795" sldId="61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26461621" sldId="61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772677378" sldId="61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92143953" sldId="62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34968028" sldId="62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764718085" sldId="62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43847830" sldId="62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126855984" sldId="62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93104351" sldId="62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51010830" sldId="62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50510014" sldId="62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099313293" sldId="62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704868888" sldId="62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80934097" sldId="63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00948946" sldId="63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95409161" sldId="63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74763616" sldId="63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496270690" sldId="63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415395560" sldId="63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578034830" sldId="63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79932644" sldId="63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0963250" sldId="63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810006257" sldId="63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380314978" sldId="64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993564542" sldId="64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740887244" sldId="64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896390782" sldId="64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140185361" sldId="64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634983370" sldId="64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864616429" sldId="64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07747926" sldId="64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574680578" sldId="64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91697391" sldId="64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178656654" sldId="65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892498646" sldId="65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99889414" sldId="65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81307749" sldId="65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278792434" sldId="654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241269597" sldId="655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555021211" sldId="656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520334035" sldId="657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158535909" sldId="658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1098462767" sldId="659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3130145975" sldId="660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045535900" sldId="661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194200918" sldId="662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455937198" sldId="663"/>
        </pc:sldMkLst>
      </pc:sldChg>
      <pc:sldChg chg="del">
        <pc:chgData name="Rob Sewell" userId="c802df42025d5e1f" providerId="LiveId" clId="{70CC2D7F-DD36-4E6C-8C0B-8CBDCD5FB454}" dt="2022-03-04T12:50:51.332" v="149" actId="47"/>
        <pc:sldMkLst>
          <pc:docMk/>
          <pc:sldMk cId="2250142362" sldId="664"/>
        </pc:sldMkLst>
      </pc:sldChg>
      <pc:sldChg chg="addSp delSp modSp add mod">
        <pc:chgData name="Rob Sewell" userId="c802df42025d5e1f" providerId="LiveId" clId="{70CC2D7F-DD36-4E6C-8C0B-8CBDCD5FB454}" dt="2022-03-04T16:55:56.013" v="1030" actId="1076"/>
        <pc:sldMkLst>
          <pc:docMk/>
          <pc:sldMk cId="50257884" sldId="665"/>
        </pc:sldMkLst>
        <pc:spChg chg="add mod">
          <ac:chgData name="Rob Sewell" userId="c802df42025d5e1f" providerId="LiveId" clId="{70CC2D7F-DD36-4E6C-8C0B-8CBDCD5FB454}" dt="2022-03-04T13:40:04.247" v="557" actId="403"/>
          <ac:spMkLst>
            <pc:docMk/>
            <pc:sldMk cId="50257884" sldId="665"/>
            <ac:spMk id="2" creationId="{6A665367-F928-4493-A9B1-F0C1660212CD}"/>
          </ac:spMkLst>
        </pc:spChg>
        <pc:spChg chg="add del mod">
          <ac:chgData name="Rob Sewell" userId="c802df42025d5e1f" providerId="LiveId" clId="{70CC2D7F-DD36-4E6C-8C0B-8CBDCD5FB454}" dt="2022-03-04T12:40:40.503" v="67" actId="478"/>
          <ac:spMkLst>
            <pc:docMk/>
            <pc:sldMk cId="50257884" sldId="665"/>
            <ac:spMk id="4" creationId="{15208BA5-8C2E-4224-9466-5134DE9ADA25}"/>
          </ac:spMkLst>
        </pc:spChg>
        <pc:spChg chg="mod">
          <ac:chgData name="Rob Sewell" userId="c802df42025d5e1f" providerId="LiveId" clId="{70CC2D7F-DD36-4E6C-8C0B-8CBDCD5FB454}" dt="2022-03-04T12:40:47.230" v="79" actId="20577"/>
          <ac:spMkLst>
            <pc:docMk/>
            <pc:sldMk cId="50257884" sldId="665"/>
            <ac:spMk id="6" creationId="{67CDD28B-880D-224A-B5B7-220E5C3ED050}"/>
          </ac:spMkLst>
        </pc:spChg>
        <pc:spChg chg="mod">
          <ac:chgData name="Rob Sewell" userId="c802df42025d5e1f" providerId="LiveId" clId="{70CC2D7F-DD36-4E6C-8C0B-8CBDCD5FB454}" dt="2022-03-04T12:41:40.897" v="101" actId="20577"/>
          <ac:spMkLst>
            <pc:docMk/>
            <pc:sldMk cId="50257884" sldId="665"/>
            <ac:spMk id="8" creationId="{5A531B36-7C51-6941-872A-82A556767154}"/>
          </ac:spMkLst>
        </pc:spChg>
        <pc:spChg chg="mod">
          <ac:chgData name="Rob Sewell" userId="c802df42025d5e1f" providerId="LiveId" clId="{70CC2D7F-DD36-4E6C-8C0B-8CBDCD5FB454}" dt="2022-03-04T12:42:52.312" v="104"/>
          <ac:spMkLst>
            <pc:docMk/>
            <pc:sldMk cId="50257884" sldId="665"/>
            <ac:spMk id="9" creationId="{859341DD-E3D0-8A48-8284-8EF6933ED0BD}"/>
          </ac:spMkLst>
        </pc:spChg>
        <pc:spChg chg="mod">
          <ac:chgData name="Rob Sewell" userId="c802df42025d5e1f" providerId="LiveId" clId="{70CC2D7F-DD36-4E6C-8C0B-8CBDCD5FB454}" dt="2022-03-04T13:44:08.901" v="691" actId="27636"/>
          <ac:spMkLst>
            <pc:docMk/>
            <pc:sldMk cId="50257884" sldId="665"/>
            <ac:spMk id="87" creationId="{70F01EC5-F4A4-4C4C-9209-F24F0BD3C13E}"/>
          </ac:spMkLst>
        </pc:spChg>
        <pc:spChg chg="mod">
          <ac:chgData name="Rob Sewell" userId="c802df42025d5e1f" providerId="LiveId" clId="{70CC2D7F-DD36-4E6C-8C0B-8CBDCD5FB454}" dt="2022-03-04T12:43:40.368" v="116" actId="5793"/>
          <ac:spMkLst>
            <pc:docMk/>
            <pc:sldMk cId="50257884" sldId="665"/>
            <ac:spMk id="88" creationId="{71156FC7-067B-BD43-B943-9ACCD790036E}"/>
          </ac:spMkLst>
        </pc:spChg>
        <pc:picChg chg="del">
          <ac:chgData name="Rob Sewell" userId="c802df42025d5e1f" providerId="LiveId" clId="{70CC2D7F-DD36-4E6C-8C0B-8CBDCD5FB454}" dt="2022-03-04T12:39:50.364" v="59" actId="478"/>
          <ac:picMkLst>
            <pc:docMk/>
            <pc:sldMk cId="50257884" sldId="665"/>
            <ac:picMk id="3" creationId="{AFB66943-7294-4E4C-B3C6-B5732CEFE1D0}"/>
          </ac:picMkLst>
        </pc:picChg>
        <pc:picChg chg="add mod ord">
          <ac:chgData name="Rob Sewell" userId="c802df42025d5e1f" providerId="LiveId" clId="{70CC2D7F-DD36-4E6C-8C0B-8CBDCD5FB454}" dt="2022-03-04T12:39:48.025" v="58" actId="167"/>
          <ac:picMkLst>
            <pc:docMk/>
            <pc:sldMk cId="50257884" sldId="665"/>
            <ac:picMk id="18" creationId="{96B207A7-8AAD-45B1-85F5-4837352F3BA0}"/>
          </ac:picMkLst>
        </pc:picChg>
        <pc:picChg chg="add mod">
          <ac:chgData name="Rob Sewell" userId="c802df42025d5e1f" providerId="LiveId" clId="{70CC2D7F-DD36-4E6C-8C0B-8CBDCD5FB454}" dt="2022-03-04T12:40:28.377" v="66"/>
          <ac:picMkLst>
            <pc:docMk/>
            <pc:sldMk cId="50257884" sldId="665"/>
            <ac:picMk id="21" creationId="{143570A2-4AC9-44F0-9FDC-7BEBE11F09FD}"/>
          </ac:picMkLst>
        </pc:picChg>
        <pc:picChg chg="add mod">
          <ac:chgData name="Rob Sewell" userId="c802df42025d5e1f" providerId="LiveId" clId="{70CC2D7F-DD36-4E6C-8C0B-8CBDCD5FB454}" dt="2022-03-04T16:55:56.013" v="1030" actId="1076"/>
          <ac:picMkLst>
            <pc:docMk/>
            <pc:sldMk cId="50257884" sldId="665"/>
            <ac:picMk id="1026" creationId="{0F8080CB-5FD1-43B5-95EB-3EE0ED005F49}"/>
          </ac:picMkLst>
        </pc:picChg>
      </pc:sldChg>
      <pc:sldChg chg="addSp modSp add del mod">
        <pc:chgData name="Rob Sewell" userId="c802df42025d5e1f" providerId="LiveId" clId="{70CC2D7F-DD36-4E6C-8C0B-8CBDCD5FB454}" dt="2022-03-04T16:56:00.258" v="1031" actId="1076"/>
        <pc:sldMkLst>
          <pc:docMk/>
          <pc:sldMk cId="4181272693" sldId="666"/>
        </pc:sldMkLst>
        <pc:spChg chg="add mod">
          <ac:chgData name="Rob Sewell" userId="c802df42025d5e1f" providerId="LiveId" clId="{70CC2D7F-DD36-4E6C-8C0B-8CBDCD5FB454}" dt="2022-03-04T13:40:20.308" v="567" actId="20577"/>
          <ac:spMkLst>
            <pc:docMk/>
            <pc:sldMk cId="4181272693" sldId="666"/>
            <ac:spMk id="18" creationId="{2341FB1F-F4E0-4FC8-BC23-359820883932}"/>
          </ac:spMkLst>
        </pc:spChg>
        <pc:spChg chg="mod">
          <ac:chgData name="Rob Sewell" userId="c802df42025d5e1f" providerId="LiveId" clId="{70CC2D7F-DD36-4E6C-8C0B-8CBDCD5FB454}" dt="2022-03-04T13:41:38.778" v="568" actId="5793"/>
          <ac:spMkLst>
            <pc:docMk/>
            <pc:sldMk cId="4181272693" sldId="666"/>
            <ac:spMk id="87" creationId="{70F01EC5-F4A4-4C4C-9209-F24F0BD3C13E}"/>
          </ac:spMkLst>
        </pc:spChg>
        <pc:picChg chg="add mod">
          <ac:chgData name="Rob Sewell" userId="c802df42025d5e1f" providerId="LiveId" clId="{70CC2D7F-DD36-4E6C-8C0B-8CBDCD5FB454}" dt="2022-03-04T16:56:00.258" v="1031" actId="1076"/>
          <ac:picMkLst>
            <pc:docMk/>
            <pc:sldMk cId="4181272693" sldId="666"/>
            <ac:picMk id="19" creationId="{C7C7560A-3560-40FE-A14C-105249926A6D}"/>
          </ac:picMkLst>
        </pc:picChg>
      </pc:sldChg>
      <pc:sldChg chg="addSp delSp modSp new mod modClrScheme chgLayout">
        <pc:chgData name="Rob Sewell" userId="c802df42025d5e1f" providerId="LiveId" clId="{70CC2D7F-DD36-4E6C-8C0B-8CBDCD5FB454}" dt="2022-03-04T14:50:35.177" v="955" actId="5793"/>
        <pc:sldMkLst>
          <pc:docMk/>
          <pc:sldMk cId="4068619651" sldId="667"/>
        </pc:sldMkLst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2" creationId="{E903F875-E8E0-4176-91CC-26D491882832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3" creationId="{1A9EA1BA-3ACD-4F61-93AE-975B63782C02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4" creationId="{C6A3FE34-02DA-4033-97AA-1B94FB70643B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5" creationId="{F5A897B5-D66D-4F90-A2EF-F97DBFCDB494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6" creationId="{07A41569-4AA6-426C-9A2B-279A66BEA4EB}"/>
          </ac:spMkLst>
        </pc:spChg>
        <pc:spChg chg="del">
          <ac:chgData name="Rob Sewell" userId="c802df42025d5e1f" providerId="LiveId" clId="{70CC2D7F-DD36-4E6C-8C0B-8CBDCD5FB454}" dt="2022-03-04T13:04:33.059" v="190" actId="700"/>
          <ac:spMkLst>
            <pc:docMk/>
            <pc:sldMk cId="4068619651" sldId="667"/>
            <ac:spMk id="7" creationId="{88CD6F46-76F5-4FA6-BDEA-3C0D2A7B5A78}"/>
          </ac:spMkLst>
        </pc:spChg>
        <pc:spChg chg="add mod">
          <ac:chgData name="Rob Sewell" userId="c802df42025d5e1f" providerId="LiveId" clId="{70CC2D7F-DD36-4E6C-8C0B-8CBDCD5FB454}" dt="2022-03-04T13:05:37.915" v="236" actId="122"/>
          <ac:spMkLst>
            <pc:docMk/>
            <pc:sldMk cId="4068619651" sldId="667"/>
            <ac:spMk id="8" creationId="{181A4EFE-C712-4C8E-8A22-FF6C48995DE8}"/>
          </ac:spMkLst>
        </pc:spChg>
        <pc:spChg chg="add mod">
          <ac:chgData name="Rob Sewell" userId="c802df42025d5e1f" providerId="LiveId" clId="{70CC2D7F-DD36-4E6C-8C0B-8CBDCD5FB454}" dt="2022-03-04T13:07:14.374" v="428" actId="1076"/>
          <ac:spMkLst>
            <pc:docMk/>
            <pc:sldMk cId="4068619651" sldId="667"/>
            <ac:spMk id="9" creationId="{D29F5140-077E-4CA2-B505-E29998AD4A6F}"/>
          </ac:spMkLst>
        </pc:spChg>
        <pc:spChg chg="add mod">
          <ac:chgData name="Rob Sewell" userId="c802df42025d5e1f" providerId="LiveId" clId="{70CC2D7F-DD36-4E6C-8C0B-8CBDCD5FB454}" dt="2022-03-04T13:37:27.485" v="542" actId="20577"/>
          <ac:spMkLst>
            <pc:docMk/>
            <pc:sldMk cId="4068619651" sldId="667"/>
            <ac:spMk id="10" creationId="{ACB2CF59-81BF-4329-B87E-FFCCA28E2CA6}"/>
          </ac:spMkLst>
        </pc:spChg>
        <pc:spChg chg="add mod">
          <ac:chgData name="Rob Sewell" userId="c802df42025d5e1f" providerId="LiveId" clId="{70CC2D7F-DD36-4E6C-8C0B-8CBDCD5FB454}" dt="2022-03-04T14:50:35.177" v="955" actId="5793"/>
          <ac:spMkLst>
            <pc:docMk/>
            <pc:sldMk cId="4068619651" sldId="667"/>
            <ac:spMk id="11" creationId="{AE865CA2-5776-4CC2-A0CC-BE94E15FD068}"/>
          </ac:spMkLst>
        </pc:spChg>
      </pc:sldChg>
      <pc:sldMasterChg chg="delSldLayout">
        <pc:chgData name="Rob Sewell" userId="c802df42025d5e1f" providerId="LiveId" clId="{70CC2D7F-DD36-4E6C-8C0B-8CBDCD5FB454}" dt="2022-03-04T12:50:51.332" v="149" actId="47"/>
        <pc:sldMasterMkLst>
          <pc:docMk/>
          <pc:sldMasterMk cId="306494911" sldId="2147483648"/>
        </pc:sldMasterMkLst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822354023" sldId="2147483666"/>
          </pc:sldLayoutMkLst>
        </pc:sldLayoutChg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024803953" sldId="2147483667"/>
          </pc:sldLayoutMkLst>
        </pc:sldLayoutChg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690575299" sldId="2147483668"/>
          </pc:sldLayoutMkLst>
        </pc:sldLayoutChg>
        <pc:sldLayoutChg chg="del">
          <pc:chgData name="Rob Sewell" userId="c802df42025d5e1f" providerId="LiveId" clId="{70CC2D7F-DD36-4E6C-8C0B-8CBDCD5FB454}" dt="2022-03-04T12:49:41.105" v="148" actId="47"/>
          <pc:sldLayoutMkLst>
            <pc:docMk/>
            <pc:sldMasterMk cId="306494911" sldId="2147483648"/>
            <pc:sldLayoutMk cId="2068038940" sldId="2147483669"/>
          </pc:sldLayoutMkLst>
        </pc:sldLayoutChg>
        <pc:sldLayoutChg chg="del">
          <pc:chgData name="Rob Sewell" userId="c802df42025d5e1f" providerId="LiveId" clId="{70CC2D7F-DD36-4E6C-8C0B-8CBDCD5FB454}" dt="2022-03-04T12:49:41.105" v="148" actId="47"/>
          <pc:sldLayoutMkLst>
            <pc:docMk/>
            <pc:sldMasterMk cId="306494911" sldId="2147483648"/>
            <pc:sldLayoutMk cId="1334887742" sldId="2147483670"/>
          </pc:sldLayoutMkLst>
        </pc:sldLayoutChg>
        <pc:sldLayoutChg chg="del">
          <pc:chgData name="Rob Sewell" userId="c802df42025d5e1f" providerId="LiveId" clId="{70CC2D7F-DD36-4E6C-8C0B-8CBDCD5FB454}" dt="2022-03-04T12:50:51.332" v="149" actId="47"/>
          <pc:sldLayoutMkLst>
            <pc:docMk/>
            <pc:sldMasterMk cId="306494911" sldId="2147483648"/>
            <pc:sldLayoutMk cId="1307658329" sldId="2147483671"/>
          </pc:sldLayoutMkLst>
        </pc:sldLayoutChg>
      </pc:sldMasterChg>
      <pc:sldMasterChg chg="add del addSldLayout delSldLayout">
        <pc:chgData name="Rob Sewell" userId="c802df42025d5e1f" providerId="LiveId" clId="{70CC2D7F-DD36-4E6C-8C0B-8CBDCD5FB454}" dt="2022-03-04T12:53:21.566" v="155" actId="700"/>
        <pc:sldMasterMkLst>
          <pc:docMk/>
          <pc:sldMasterMk cId="81699302" sldId="2147483666"/>
        </pc:sldMasterMkLst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168848654" sldId="2147483667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4232141744" sldId="2147483668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291162630" sldId="2147483669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309359801" sldId="2147483670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257695281" sldId="2147483671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198865954" sldId="2147483672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644376482" sldId="2147483673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4128079318" sldId="2147483674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307614348" sldId="2147483675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76556422" sldId="2147483676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050706242" sldId="2147483677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696793281" sldId="2147483678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343864868" sldId="2147483679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744482376" sldId="2147483680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321538310" sldId="2147483681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866258390" sldId="2147483682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2631239476" sldId="2147483683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3524914370" sldId="2147483684"/>
          </pc:sldLayoutMkLst>
        </pc:sldLayoutChg>
        <pc:sldLayoutChg chg="add del">
          <pc:chgData name="Rob Sewell" userId="c802df42025d5e1f" providerId="LiveId" clId="{70CC2D7F-DD36-4E6C-8C0B-8CBDCD5FB454}" dt="2022-03-04T12:53:21.566" v="155" actId="700"/>
          <pc:sldLayoutMkLst>
            <pc:docMk/>
            <pc:sldMasterMk cId="81699302" sldId="2147483666"/>
            <pc:sldLayoutMk cId="1133743840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5CB5-A4EB-4A34-8714-C3DF9B2EE874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B09CF-F32F-41DC-853A-FD97892597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0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41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7DFF-1470-4AF5-9484-68D6438DB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35F30-7A72-4B5F-BF1B-9EFDA1824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7DD68-F830-4CBC-AC6F-6D871C23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74782-0395-4517-8EB2-50E050CD1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A857F-092C-4D10-9D79-48F71EAA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52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26A9-3921-4EA1-AD4A-C27BF4B5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48BB8-6C5F-4BAB-B57B-8816C8B88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D969-2985-4D18-BD1A-229AFEFF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431CC-9932-4E5C-B6D3-5C54DB02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1F1E-3D3B-4FD8-8183-D0098E7E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39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1CDCAD-C1E3-4D2E-94B9-1729BCF30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B9FDD-806E-4855-899C-D293FD026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D9986-393C-41FB-99B7-FAA30F4E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75E5A-68C4-4DB4-8358-40C4DC37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3456-CA52-45CF-8239-E972AF20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051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32504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6045500" y="267090"/>
            <a:ext cx="5889203" cy="634314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870" y="241881"/>
            <a:ext cx="6526521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482" y="4069019"/>
            <a:ext cx="746282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82" y="3099097"/>
            <a:ext cx="7462820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482" y="5478611"/>
            <a:ext cx="7148201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806" y="538427"/>
            <a:ext cx="4120748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7631026" y="5382508"/>
            <a:ext cx="1438509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1860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5812972" y="269350"/>
            <a:ext cx="6128179" cy="6340007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678677" y="243841"/>
            <a:ext cx="6526521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315" y="-594949"/>
            <a:ext cx="3608181" cy="36081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3439352"/>
            <a:ext cx="5395980" cy="20902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3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1588878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 anchor="t"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67924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1130828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096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742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2" y="1122363"/>
            <a:ext cx="9144000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2" y="3602038"/>
            <a:ext cx="9144000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95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14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8230-1240-481C-86F1-A0AF7FC0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F6156-411F-490B-9EE1-4FC4ED196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A306B-37A9-4675-83D8-6D0283F3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261C0-1D8D-4B42-8E7F-A0936FA4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8ECA-BF60-4E36-B4A2-6969F2A7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542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67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9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69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16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19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82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9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69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9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895D-360F-4A35-A84B-4339DE90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0A6F0-C8BC-4DA6-B38E-DEDA7210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FC44D-5EBA-414A-997E-0A92AB69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63A-95AA-4F00-A25F-D76486DB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3824-1CBB-4625-BD8B-86ED5B69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910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668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7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14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2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464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995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16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695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4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4E764-DE4B-4EF1-9FAA-ED67FF60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8485-F115-4CF8-9D36-35DB7B63E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A1831-B3EB-4244-B4F9-3D41AA943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B0452-2A5A-41F0-991E-723EFDDA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8021F-D55F-431D-8B46-BCF0D558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8F022-F59F-45A0-9A11-E18B7CD9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27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E550-842A-4B51-B0CB-2C34B7D0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45517-08E8-47D0-88AF-1722ADEEA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54C2E-3F63-4E6A-B356-8D4CB3CC9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385C3-AC64-48AF-A458-9E29BC89E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BE1CC-7E16-4967-8847-36A42E4E9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82585-145A-4F27-BA8F-2F3D7543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32E54-F0E1-4FF1-B780-9D69CF14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4281F5-E7B0-4835-8C7E-5A015A9B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90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A5DC-B917-4CD2-89EA-BEB400E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1A08-FEB1-42E4-8713-AB90953C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58B92-1A07-45D4-9A8F-04D25872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C7453-EA7B-44D4-BBCA-4D7A860D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61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80C37-C808-445B-9E8C-CD3E5DA0F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4FFF2-8AE8-468C-A809-5A264608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C470D-E021-41FF-9DAB-364DD75C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71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1C07-E6B6-4A65-AD73-4FB19545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5550-818F-45FB-B330-4C747A0F7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C2D8D-9B49-4843-A28D-3A0DDA4EE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9A5DD-7FC1-432F-9B5E-6CDF7DCA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DB6D2-7C7B-4EFF-9DB7-32A6A3C8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A8DF7-1B7C-4DD7-84B1-7182A126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26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C6B5-9987-470A-B504-CB66DE8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D425B-30FF-4E3F-9BB7-2A0A0DF90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D412-0F92-43AF-8DED-78C209753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58B56-143F-4D82-8223-602A3485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D8DAC-38BE-410D-B764-88008CA2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1A0A3-5BD7-4C06-B274-2714C455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03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03260-BD36-4066-A9DC-71D274F7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A5DC-45C4-4C44-9D37-65B5BE357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9F46C-D03C-42C6-99DD-82D1C85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E70F1-FF1E-4A3F-9ACA-4C6E11C4AA4E}" type="datetimeFigureOut">
              <a:rPr lang="en-GB" smtClean="0"/>
              <a:t>04/03/2022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C8E9D-5FD7-44EE-824F-A1A7C00AB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808BB-A8F1-44E3-99C8-33A82C5F9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2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23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tthewhenry?utm_source=unsplash&amp;utm_medium=referral&amp;utm_content=creditCopyTex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hyperlink" Target="https://unsplash.com/s/photos/slides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allery.technet.microsoft.com/scriptcenter/site/search?f%5B0%5D.Type=SearchText&amp;f%5B0%5D.Value=chrissy%20lemai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9" Type="http://schemas.openxmlformats.org/officeDocument/2006/relationships/image" Target="../media/image66.jpeg"/><Relationship Id="rId21" Type="http://schemas.openxmlformats.org/officeDocument/2006/relationships/image" Target="../media/image48.jpeg"/><Relationship Id="rId34" Type="http://schemas.openxmlformats.org/officeDocument/2006/relationships/image" Target="../media/image61.jpeg"/><Relationship Id="rId42" Type="http://schemas.openxmlformats.org/officeDocument/2006/relationships/image" Target="../media/image69.jpeg"/><Relationship Id="rId47" Type="http://schemas.openxmlformats.org/officeDocument/2006/relationships/image" Target="../media/image74.jpeg"/><Relationship Id="rId7" Type="http://schemas.openxmlformats.org/officeDocument/2006/relationships/image" Target="../media/image34.jpeg"/><Relationship Id="rId2" Type="http://schemas.openxmlformats.org/officeDocument/2006/relationships/image" Target="../media/image17.jpeg"/><Relationship Id="rId16" Type="http://schemas.openxmlformats.org/officeDocument/2006/relationships/image" Target="../media/image43.jpeg"/><Relationship Id="rId29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32" Type="http://schemas.openxmlformats.org/officeDocument/2006/relationships/image" Target="../media/image59.jpeg"/><Relationship Id="rId37" Type="http://schemas.openxmlformats.org/officeDocument/2006/relationships/image" Target="../media/image64.jpeg"/><Relationship Id="rId40" Type="http://schemas.openxmlformats.org/officeDocument/2006/relationships/image" Target="../media/image67.jpeg"/><Relationship Id="rId45" Type="http://schemas.openxmlformats.org/officeDocument/2006/relationships/image" Target="../media/image72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28" Type="http://schemas.openxmlformats.org/officeDocument/2006/relationships/image" Target="../media/image55.jpeg"/><Relationship Id="rId36" Type="http://schemas.openxmlformats.org/officeDocument/2006/relationships/image" Target="../media/image63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31" Type="http://schemas.openxmlformats.org/officeDocument/2006/relationships/image" Target="../media/image58.jpeg"/><Relationship Id="rId44" Type="http://schemas.openxmlformats.org/officeDocument/2006/relationships/image" Target="../media/image71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Relationship Id="rId27" Type="http://schemas.openxmlformats.org/officeDocument/2006/relationships/image" Target="../media/image54.jpeg"/><Relationship Id="rId30" Type="http://schemas.openxmlformats.org/officeDocument/2006/relationships/image" Target="../media/image57.jpeg"/><Relationship Id="rId35" Type="http://schemas.openxmlformats.org/officeDocument/2006/relationships/image" Target="../media/image62.jpeg"/><Relationship Id="rId43" Type="http://schemas.openxmlformats.org/officeDocument/2006/relationships/image" Target="../media/image70.jpeg"/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33" Type="http://schemas.openxmlformats.org/officeDocument/2006/relationships/image" Target="../media/image60.jpeg"/><Relationship Id="rId38" Type="http://schemas.openxmlformats.org/officeDocument/2006/relationships/image" Target="../media/image65.jpeg"/><Relationship Id="rId46" Type="http://schemas.openxmlformats.org/officeDocument/2006/relationships/image" Target="../media/image73.jpeg"/><Relationship Id="rId20" Type="http://schemas.openxmlformats.org/officeDocument/2006/relationships/image" Target="../media/image47.jpeg"/><Relationship Id="rId41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26" Type="http://schemas.openxmlformats.org/officeDocument/2006/relationships/image" Target="../media/image54.jpeg"/><Relationship Id="rId39" Type="http://schemas.openxmlformats.org/officeDocument/2006/relationships/image" Target="../media/image67.jpeg"/><Relationship Id="rId21" Type="http://schemas.openxmlformats.org/officeDocument/2006/relationships/image" Target="../media/image49.jpeg"/><Relationship Id="rId34" Type="http://schemas.openxmlformats.org/officeDocument/2006/relationships/image" Target="../media/image62.jpeg"/><Relationship Id="rId42" Type="http://schemas.openxmlformats.org/officeDocument/2006/relationships/image" Target="../media/image70.jpeg"/><Relationship Id="rId47" Type="http://schemas.openxmlformats.org/officeDocument/2006/relationships/image" Target="../media/image75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6" Type="http://schemas.openxmlformats.org/officeDocument/2006/relationships/image" Target="../media/image44.jpeg"/><Relationship Id="rId29" Type="http://schemas.openxmlformats.org/officeDocument/2006/relationships/image" Target="../media/image5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24" Type="http://schemas.openxmlformats.org/officeDocument/2006/relationships/image" Target="../media/image52.jpeg"/><Relationship Id="rId32" Type="http://schemas.openxmlformats.org/officeDocument/2006/relationships/image" Target="../media/image60.jpeg"/><Relationship Id="rId37" Type="http://schemas.openxmlformats.org/officeDocument/2006/relationships/image" Target="../media/image65.jpeg"/><Relationship Id="rId40" Type="http://schemas.openxmlformats.org/officeDocument/2006/relationships/image" Target="../media/image68.jpeg"/><Relationship Id="rId45" Type="http://schemas.openxmlformats.org/officeDocument/2006/relationships/image" Target="../media/image73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23" Type="http://schemas.openxmlformats.org/officeDocument/2006/relationships/image" Target="../media/image51.jpeg"/><Relationship Id="rId28" Type="http://schemas.openxmlformats.org/officeDocument/2006/relationships/image" Target="../media/image56.jpeg"/><Relationship Id="rId36" Type="http://schemas.openxmlformats.org/officeDocument/2006/relationships/image" Target="../media/image64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31" Type="http://schemas.openxmlformats.org/officeDocument/2006/relationships/image" Target="../media/image59.jpeg"/><Relationship Id="rId44" Type="http://schemas.openxmlformats.org/officeDocument/2006/relationships/image" Target="../media/image72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Relationship Id="rId22" Type="http://schemas.openxmlformats.org/officeDocument/2006/relationships/image" Target="../media/image50.jpeg"/><Relationship Id="rId27" Type="http://schemas.openxmlformats.org/officeDocument/2006/relationships/image" Target="../media/image55.jpeg"/><Relationship Id="rId30" Type="http://schemas.openxmlformats.org/officeDocument/2006/relationships/image" Target="../media/image58.jpeg"/><Relationship Id="rId35" Type="http://schemas.openxmlformats.org/officeDocument/2006/relationships/image" Target="../media/image63.jpeg"/><Relationship Id="rId43" Type="http://schemas.openxmlformats.org/officeDocument/2006/relationships/image" Target="../media/image71.jpeg"/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5" Type="http://schemas.openxmlformats.org/officeDocument/2006/relationships/image" Target="../media/image53.jpeg"/><Relationship Id="rId33" Type="http://schemas.openxmlformats.org/officeDocument/2006/relationships/image" Target="../media/image61.jpeg"/><Relationship Id="rId38" Type="http://schemas.openxmlformats.org/officeDocument/2006/relationships/image" Target="../media/image66.jpeg"/><Relationship Id="rId46" Type="http://schemas.openxmlformats.org/officeDocument/2006/relationships/image" Target="../media/image74.jpeg"/><Relationship Id="rId20" Type="http://schemas.openxmlformats.org/officeDocument/2006/relationships/image" Target="../media/image48.jpeg"/><Relationship Id="rId41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26" Type="http://schemas.openxmlformats.org/officeDocument/2006/relationships/image" Target="../media/image54.jpeg"/><Relationship Id="rId39" Type="http://schemas.openxmlformats.org/officeDocument/2006/relationships/image" Target="../media/image67.jpeg"/><Relationship Id="rId21" Type="http://schemas.openxmlformats.org/officeDocument/2006/relationships/image" Target="../media/image49.jpeg"/><Relationship Id="rId34" Type="http://schemas.openxmlformats.org/officeDocument/2006/relationships/image" Target="../media/image62.jpeg"/><Relationship Id="rId42" Type="http://schemas.openxmlformats.org/officeDocument/2006/relationships/image" Target="../media/image70.jpeg"/><Relationship Id="rId47" Type="http://schemas.openxmlformats.org/officeDocument/2006/relationships/image" Target="../media/image75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6" Type="http://schemas.openxmlformats.org/officeDocument/2006/relationships/image" Target="../media/image44.jpeg"/><Relationship Id="rId29" Type="http://schemas.openxmlformats.org/officeDocument/2006/relationships/image" Target="../media/image5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24" Type="http://schemas.openxmlformats.org/officeDocument/2006/relationships/image" Target="../media/image52.jpeg"/><Relationship Id="rId32" Type="http://schemas.openxmlformats.org/officeDocument/2006/relationships/image" Target="../media/image60.jpeg"/><Relationship Id="rId37" Type="http://schemas.openxmlformats.org/officeDocument/2006/relationships/image" Target="../media/image65.jpeg"/><Relationship Id="rId40" Type="http://schemas.openxmlformats.org/officeDocument/2006/relationships/image" Target="../media/image68.jpeg"/><Relationship Id="rId45" Type="http://schemas.openxmlformats.org/officeDocument/2006/relationships/image" Target="../media/image73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23" Type="http://schemas.openxmlformats.org/officeDocument/2006/relationships/image" Target="../media/image51.jpeg"/><Relationship Id="rId28" Type="http://schemas.openxmlformats.org/officeDocument/2006/relationships/image" Target="../media/image56.jpeg"/><Relationship Id="rId36" Type="http://schemas.openxmlformats.org/officeDocument/2006/relationships/image" Target="../media/image64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31" Type="http://schemas.openxmlformats.org/officeDocument/2006/relationships/image" Target="../media/image59.jpeg"/><Relationship Id="rId44" Type="http://schemas.openxmlformats.org/officeDocument/2006/relationships/image" Target="../media/image72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Relationship Id="rId22" Type="http://schemas.openxmlformats.org/officeDocument/2006/relationships/image" Target="../media/image50.jpeg"/><Relationship Id="rId27" Type="http://schemas.openxmlformats.org/officeDocument/2006/relationships/image" Target="../media/image55.jpeg"/><Relationship Id="rId30" Type="http://schemas.openxmlformats.org/officeDocument/2006/relationships/image" Target="../media/image58.jpeg"/><Relationship Id="rId35" Type="http://schemas.openxmlformats.org/officeDocument/2006/relationships/image" Target="../media/image63.jpeg"/><Relationship Id="rId43" Type="http://schemas.openxmlformats.org/officeDocument/2006/relationships/image" Target="../media/image71.jpeg"/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5" Type="http://schemas.openxmlformats.org/officeDocument/2006/relationships/image" Target="../media/image53.jpeg"/><Relationship Id="rId33" Type="http://schemas.openxmlformats.org/officeDocument/2006/relationships/image" Target="../media/image61.jpeg"/><Relationship Id="rId38" Type="http://schemas.openxmlformats.org/officeDocument/2006/relationships/image" Target="../media/image66.jpeg"/><Relationship Id="rId46" Type="http://schemas.openxmlformats.org/officeDocument/2006/relationships/image" Target="../media/image74.jpeg"/><Relationship Id="rId20" Type="http://schemas.openxmlformats.org/officeDocument/2006/relationships/image" Target="../media/image48.jpeg"/><Relationship Id="rId41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https://chart.apis.google.com/chart?cht=qr&amp;chs=300x300&amp;chl=https%3a%2f%2fsqlb.it%2f%3f7228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://www.pngall.com/thank-you-png/download/404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3EC4B-2266-42A6-B227-2281EB8CBB7A}"/>
              </a:ext>
            </a:extLst>
          </p:cNvPr>
          <p:cNvSpPr/>
          <p:nvPr/>
        </p:nvSpPr>
        <p:spPr>
          <a:xfrm>
            <a:off x="1896928" y="5153905"/>
            <a:ext cx="8602013" cy="1077218"/>
          </a:xfrm>
          <a:prstGeom prst="rect">
            <a:avLst/>
          </a:prstGeom>
          <a:solidFill>
            <a:srgbClr val="B6D4DF"/>
          </a:solidFill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Slides - https://beard.media/trainingdayslides</a:t>
            </a:r>
          </a:p>
          <a:p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Demos - https://beard.media/trainingdaydemos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03D66-3B14-450D-8DC9-10FFE6E9FF21}"/>
              </a:ext>
            </a:extLst>
          </p:cNvPr>
          <p:cNvSpPr/>
          <p:nvPr/>
        </p:nvSpPr>
        <p:spPr>
          <a:xfrm>
            <a:off x="1" y="6292480"/>
            <a:ext cx="4948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400" dirty="0">
                <a:solidFill>
                  <a:srgbClr val="767676"/>
                </a:solidFill>
                <a:latin typeface="-apple-system"/>
                <a:hlinkClick r:id="rId3"/>
              </a:rPr>
              <a:t>Matthew Henry</a:t>
            </a:r>
            <a:r>
              <a:rPr lang="en-GB" sz="24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400" dirty="0" err="1">
                <a:solidFill>
                  <a:srgbClr val="767676"/>
                </a:solidFill>
                <a:latin typeface="-apple-system"/>
                <a:hlinkClick r:id="rId4"/>
              </a:rPr>
              <a:t>Unsplash</a:t>
            </a: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B7274-AA8E-47DE-B192-19ADFB8E6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24" y="207322"/>
            <a:ext cx="5552141" cy="47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9336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5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0A4257-FDDE-415A-A87B-26ED877B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51" y="1463166"/>
            <a:ext cx="6699205" cy="360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D89C-9C46-40C3-82D5-C44A7C8DB905}"/>
              </a:ext>
            </a:extLst>
          </p:cNvPr>
          <p:cNvSpPr txBox="1"/>
          <p:nvPr/>
        </p:nvSpPr>
        <p:spPr>
          <a:xfrm>
            <a:off x="6649156" y="5571067"/>
            <a:ext cx="343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Microsoft Script </a:t>
            </a:r>
            <a:r>
              <a:rPr lang="en-GB" sz="2400" dirty="0" err="1">
                <a:hlinkClick r:id="rId4"/>
              </a:rPr>
              <a:t>Center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3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3953762" y="3248270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622139" y="2919433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5165556" y="4385207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E600EB1-6D8E-4F22-98D1-1E7DEF5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97" y="144038"/>
            <a:ext cx="5219728" cy="33909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DE263-34DC-42B5-A0B2-A86C4E1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12" y="3750953"/>
            <a:ext cx="6143472" cy="2350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D26B2C-5AB9-494E-A57B-FAEB6C1F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8" y="625654"/>
            <a:ext cx="6176207" cy="22774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2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0201-612F-4DCB-8501-E9594A4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2" y="655004"/>
            <a:ext cx="4195573" cy="2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360EC-F723-494B-B5A5-B0FB223B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4" y="3096986"/>
            <a:ext cx="10966767" cy="7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2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</p:spTree>
    <p:extLst>
      <p:ext uri="{BB962C8B-B14F-4D97-AF65-F5344CB8AC3E}">
        <p14:creationId xmlns:p14="http://schemas.microsoft.com/office/powerpoint/2010/main" val="6206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1223477" y="3434179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976737" y="3374579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3079671" y="356504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1475460" y="4161485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5344050" y="3406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7427058" y="352584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9574230" y="348589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7887454" y="3012625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5854931" y="4117473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3675674" y="3078081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8519043" y="4546697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8393353" y="980013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4132256" y="4543855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6459597" y="1495866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2144293" y="1647221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723722" y="2967737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214059" y="4452509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198151" y="1708689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2902939" y="418292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2126771" y="2150700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B9C4F6-CF54-4829-BF17-9E09485E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92" y="1262420"/>
            <a:ext cx="6049211" cy="4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5A2F3A73-8FF6-46BA-BFFB-E33A5CB0ECA6}"/>
              </a:ext>
            </a:extLst>
          </p:cNvPr>
          <p:cNvSpPr txBox="1">
            <a:spLocks/>
          </p:cNvSpPr>
          <p:nvPr/>
        </p:nvSpPr>
        <p:spPr>
          <a:xfrm>
            <a:off x="314254" y="1483036"/>
            <a:ext cx="11039545" cy="13305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7200" b="1" i="0" dirty="0">
                <a:solidFill>
                  <a:srgbClr val="1B044A"/>
                </a:solidFill>
                <a:effectLst/>
                <a:latin typeface="Arial" panose="020B0604020202020204" pitchFamily="34" charset="0"/>
              </a:rPr>
              <a:t>Automate your DBA tasks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31BD1B0-2386-483E-B2A0-2D3683A15F79}"/>
              </a:ext>
            </a:extLst>
          </p:cNvPr>
          <p:cNvSpPr txBox="1">
            <a:spLocks/>
          </p:cNvSpPr>
          <p:nvPr/>
        </p:nvSpPr>
        <p:spPr>
          <a:xfrm>
            <a:off x="3000189" y="2912720"/>
            <a:ext cx="7823152" cy="39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0" dirty="0">
                <a:solidFill>
                  <a:srgbClr val="1B044A"/>
                </a:solidFill>
                <a:effectLst/>
                <a:latin typeface="Arial" panose="020B0604020202020204" pitchFamily="34" charset="0"/>
              </a:rPr>
              <a:t>with dbatools and dbachecks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998133" y="3511891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1014356" y="363173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3214569" y="357213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5317503" y="376260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3713292" y="4359041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7581882" y="3604474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9664890" y="372340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1812062" y="368345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0125286" y="3210181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8092763" y="4315029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5913506" y="3275637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0756875" y="4744253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0631185" y="117756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6370088" y="4741411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8697429" y="1693422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4382125" y="1844777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1514111" y="3165293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2023773" y="4650065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2039681" y="1906245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665107" y="4380484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111061" y="2348256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5058E3-6F81-4A9F-AE61-7849D81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0" y="1359868"/>
            <a:ext cx="7174931" cy="379476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2942975" y="3093901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2318568" y="4605936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9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1276518" y="3615641"/>
            <a:ext cx="2493972" cy="120287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1169334" y="3472380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3181823" y="359222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5382036" y="353262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7484970" y="3723093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5880759" y="4319530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9749349" y="3564963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11832356" y="368389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3979529" y="3643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2292752" y="3170670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260230" y="4275518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8080972" y="323612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2924341" y="4704742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2798652" y="113805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8537555" y="4701901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0864896" y="1653911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6549592" y="1805266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3681578" y="3125782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4191240" y="4610554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4207148" y="1866735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502360" y="4340973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2278528" y="2308745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775509" y="3054390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51101" y="4566425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3443315" y="437074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2645073" y="2303837"/>
            <a:ext cx="2250832" cy="1178528"/>
            <a:chOff x="577515" y="617998"/>
            <a:chExt cx="1688124" cy="88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03/2022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3D18D9-CF47-4C29-8998-BFBF74AC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09" y="1909451"/>
            <a:ext cx="7098386" cy="1774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6FF0F-2684-463F-930A-C543437B4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87" y="3635796"/>
            <a:ext cx="6295234" cy="223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04677-60AA-4ACD-B77A-6F894FA62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93" b="4247"/>
          <a:stretch/>
        </p:blipFill>
        <p:spPr>
          <a:xfrm>
            <a:off x="0" y="0"/>
            <a:ext cx="12179685" cy="158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E4A499-3204-426D-99A0-3E6163419D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86" b="4114"/>
          <a:stretch/>
        </p:blipFill>
        <p:spPr>
          <a:xfrm>
            <a:off x="1638508" y="5866740"/>
            <a:ext cx="10571813" cy="9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2"/>
            <a:ext cx="12820627" cy="3408323"/>
            <a:chOff x="217220" y="620711"/>
            <a:chExt cx="15601567" cy="465217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977165"/>
              <a:chOff x="577515" y="617998"/>
              <a:chExt cx="1688124" cy="197716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977165"/>
              <a:chOff x="577515" y="617998"/>
              <a:chExt cx="1688124" cy="19771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977165"/>
              <a:chOff x="577515" y="617998"/>
              <a:chExt cx="1688124" cy="1977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641087"/>
              <a:chOff x="577515" y="617998"/>
              <a:chExt cx="1688124" cy="164108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130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 and on and on it goes – too much to list here in detail – too many more people who should not be left out.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 1.1.0 was released July 23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 – It’s 1.1.75 already today (when I write this slide – </a:t>
            </a:r>
            <a:r>
              <a:rPr kumimoji="0" lang="en-GB" sz="18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more by the time you see this slide!!!)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0929C-4B11-47D6-B4EA-A1F83CDD417B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289860" y="215035"/>
            <a:ext cx="5367052" cy="6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 and on and on it goes – too much to list here in detail – too many more people who should not be left out.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 1.1.0 was released July 23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 – It’s 1.1.75 already today (when I write this slide – </a:t>
            </a:r>
            <a:r>
              <a:rPr kumimoji="0" lang="en-GB" sz="18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more by the time you see this slide!!!)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0929C-4B11-47D6-B4EA-A1F83CDD417B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289860" y="215035"/>
            <a:ext cx="5367052" cy="6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B207A7-8AAD-45B1-85F5-4837352F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280" b="1"/>
          <a:stretch/>
        </p:blipFill>
        <p:spPr>
          <a:xfrm>
            <a:off x="480002" y="489063"/>
            <a:ext cx="1924048" cy="2049084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Jess Pomfret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dirty="0">
                <a:effectLst/>
                <a:latin typeface="-apple-system"/>
              </a:rPr>
              <a:t>Database Platform Architect</a:t>
            </a:r>
            <a:br>
              <a:rPr lang="en-US" dirty="0"/>
            </a:br>
            <a:r>
              <a:rPr lang="en-US" dirty="0"/>
              <a:t>Data Masterminds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/jpomfret</a:t>
            </a:r>
          </a:p>
          <a:p>
            <a:r>
              <a:rPr lang="en-US" dirty="0"/>
              <a:t>@jpomfret</a:t>
            </a:r>
          </a:p>
          <a:p>
            <a:r>
              <a:rPr lang="en-US" dirty="0"/>
              <a:t>jesspomfret.com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dbatools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Passionate about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Proper Football </a:t>
            </a:r>
          </a:p>
          <a:p>
            <a:r>
              <a:rPr lang="en-US" dirty="0"/>
              <a:t>Fitness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665367-F928-4493-A9B1-F0C1660212CD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She/Her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080CB-5FD1-43B5-95EB-3EE0ED00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7593"/>
            <a:ext cx="337856" cy="3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57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15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26" y="2132857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Start-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DbaMigration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7" y="183770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Documentation for each command online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8628" y="6217598"/>
            <a:ext cx="3255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0" y="6200582"/>
            <a:ext cx="3358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DD4920D-6BBE-463A-B221-E3110AE70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1538" y="1293874"/>
            <a:ext cx="12668469" cy="6661406"/>
          </a:xfrm>
          <a:prstGeom prst="rect">
            <a:avLst/>
          </a:prstGeom>
        </p:spPr>
      </p:pic>
      <p:pic>
        <p:nvPicPr>
          <p:cNvPr id="5" name="Picture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44FAE5B-7B09-479A-9ECE-3878F7F6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1702A9-D082-4306-A3E2-48079BE6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beard.media/productivitytools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5BD10-68BB-41B3-B299-645D8E23A965}"/>
              </a:ext>
            </a:extLst>
          </p:cNvPr>
          <p:cNvSpPr txBox="1"/>
          <p:nvPr/>
        </p:nvSpPr>
        <p:spPr>
          <a:xfrm>
            <a:off x="5283364" y="848220"/>
            <a:ext cx="6451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Press Start 2P" panose="02000503000000000000" pitchFamily="1" charset="0"/>
                <a:ea typeface="+mn-ea"/>
                <a:cs typeface="+mn-cs"/>
              </a:rPr>
              <a:t>Feedback Please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Press Start 2P" panose="02000503000000000000" pitchFamily="1" charset="0"/>
                <a:ea typeface="+mn-ea"/>
                <a:cs typeface="+mn-cs"/>
              </a:rPr>
              <a:t>Good or Bad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Press Start 2P" panose="02000503000000000000" pitchFamily="1" charset="0"/>
                <a:ea typeface="+mn-ea"/>
                <a:cs typeface="+mn-cs"/>
              </a:rPr>
              <a:t>Just tell us Why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ED2D22-C6C8-4567-A19E-F5D23A32DAD3}"/>
              </a:ext>
            </a:extLst>
          </p:cNvPr>
          <p:cNvPicPr>
            <a:picLocks noChangeAspect="1" noChangeArrowheads="1"/>
          </p:cNvPicPr>
          <p:nvPr/>
        </p:nvPicPr>
        <p:blipFill>
          <a:blip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16" y="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82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1A4EFE-C712-4C8E-8A22-FF6C4899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It’s Weird – It’s New – It’s 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F5140-077E-4CA2-B505-E29998AD4A6F}"/>
              </a:ext>
            </a:extLst>
          </p:cNvPr>
          <p:cNvSpPr txBox="1"/>
          <p:nvPr/>
        </p:nvSpPr>
        <p:spPr>
          <a:xfrm>
            <a:off x="6580094" y="1488141"/>
            <a:ext cx="5420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We will respect each other</a:t>
            </a:r>
          </a:p>
          <a:p>
            <a:r>
              <a:rPr lang="en-GB" sz="2800" dirty="0"/>
              <a:t>We will accept each others beliefs</a:t>
            </a:r>
          </a:p>
          <a:p>
            <a:r>
              <a:rPr lang="en-GB" sz="2800" dirty="0"/>
              <a:t>We will keep each other safe</a:t>
            </a:r>
          </a:p>
          <a:p>
            <a:r>
              <a:rPr lang="en-GB" sz="2800" dirty="0"/>
              <a:t>We will appreciate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2CF59-81BF-4329-B87E-FFCCA28E2CA6}"/>
              </a:ext>
            </a:extLst>
          </p:cNvPr>
          <p:cNvSpPr txBox="1"/>
          <p:nvPr/>
        </p:nvSpPr>
        <p:spPr>
          <a:xfrm>
            <a:off x="838200" y="1547906"/>
            <a:ext cx="56044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Please leave the room to take phone calls</a:t>
            </a:r>
          </a:p>
          <a:p>
            <a:endParaRPr lang="en-GB" dirty="0"/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"Morning Break is 10:30 AM for 15 minutes"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"Lunch is at 12:30 PM for one hour"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"Afternoon Break is 3:00 PM for 15 minutes"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 finish at 5:00 PM"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65CA2-5776-4CC2-A0CC-BE94E15FD068}"/>
              </a:ext>
            </a:extLst>
          </p:cNvPr>
          <p:cNvSpPr txBox="1"/>
          <p:nvPr/>
        </p:nvSpPr>
        <p:spPr>
          <a:xfrm>
            <a:off x="838200" y="3711388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Remote or in person, please add to the Miro board anything that you would like to see and we will do our very best to demo/show/answer anything that we can – We LOVE going down the rabbit hole ;-)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The Miro Board link is …………………………………………………………………………………………………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406861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2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we going to talk about?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19817-C79D-4BDD-984C-D635B9C29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575" y="4473360"/>
            <a:ext cx="9469211" cy="865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C4428BBA-82DA-4882-ACA0-73D147F3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87" y="2132857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853</Words>
  <Application>Microsoft Office PowerPoint</Application>
  <PresentationFormat>Widescreen</PresentationFormat>
  <Paragraphs>198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AppleStorm</vt:lpstr>
      <vt:lpstr>-apple-system</vt:lpstr>
      <vt:lpstr>Arial</vt:lpstr>
      <vt:lpstr>Bahnschrift Light Condensed</vt:lpstr>
      <vt:lpstr>Bahnschrift SemiBold</vt:lpstr>
      <vt:lpstr>Calibri</vt:lpstr>
      <vt:lpstr>Calibri Light</vt:lpstr>
      <vt:lpstr>Consolas</vt:lpstr>
      <vt:lpstr>Lucida Console</vt:lpstr>
      <vt:lpstr>Open Sans</vt:lpstr>
      <vt:lpstr>Press Start 2P</vt:lpstr>
      <vt:lpstr>Segoe UI</vt:lpstr>
      <vt:lpstr>Segoe UI Semibold</vt:lpstr>
      <vt:lpstr>Segoe UI Semilight</vt:lpstr>
      <vt:lpstr>Office Theme</vt:lpstr>
      <vt:lpstr>1_Office Theme</vt:lpstr>
      <vt:lpstr>Retrospect</vt:lpstr>
      <vt:lpstr>PowerPoint Presentation</vt:lpstr>
      <vt:lpstr>PowerPoint Presentation</vt:lpstr>
      <vt:lpstr>Jess Pomfret</vt:lpstr>
      <vt:lpstr>Rob Sewell</vt:lpstr>
      <vt:lpstr>It’s Weird – It’s New – It’s OK</vt:lpstr>
      <vt:lpstr>What are we going to talk about?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2</cp:revision>
  <dcterms:created xsi:type="dcterms:W3CDTF">2020-12-07T06:32:44Z</dcterms:created>
  <dcterms:modified xsi:type="dcterms:W3CDTF">2022-03-04T16:56:03Z</dcterms:modified>
</cp:coreProperties>
</file>